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9" autoAdjust="0"/>
    <p:restoredTop sz="94660"/>
  </p:normalViewPr>
  <p:slideViewPr>
    <p:cSldViewPr snapToGrid="0">
      <p:cViewPr>
        <p:scale>
          <a:sx n="50" d="100"/>
          <a:sy n="50" d="100"/>
        </p:scale>
        <p:origin x="888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Recycle: your Mind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Chuck </a:t>
            </a:r>
            <a:r>
              <a:rPr lang="en-US" dirty="0" err="1" smtClean="0"/>
              <a:t>Nwerke</a:t>
            </a:r>
            <a:r>
              <a:rPr lang="en-US" dirty="0" smtClean="0"/>
              <a:t>, Juan Guerra.</a:t>
            </a:r>
          </a:p>
          <a:p>
            <a:r>
              <a:rPr lang="en-US" dirty="0" smtClean="0"/>
              <a:t>Johnson Mei, Daniel Martin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29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Green Campus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Educates player on proper disposal</a:t>
            </a:r>
          </a:p>
          <a:p>
            <a:pPr lvl="1"/>
            <a:r>
              <a:rPr lang="en-US" dirty="0" smtClean="0"/>
              <a:t>Reducing materials that go into waste</a:t>
            </a:r>
          </a:p>
          <a:p>
            <a:pPr lvl="1"/>
            <a:r>
              <a:rPr lang="en-US" dirty="0" smtClean="0"/>
              <a:t>Compost materials assist farming</a:t>
            </a:r>
          </a:p>
          <a:p>
            <a:pPr lvl="1"/>
            <a:r>
              <a:rPr lang="en-US" dirty="0" smtClean="0"/>
              <a:t>Reduce, Reuse, Recycle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78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Reducing waste is simple: use less.</a:t>
            </a:r>
          </a:p>
          <a:p>
            <a:r>
              <a:rPr lang="en-US" dirty="0" smtClean="0"/>
              <a:t>Reducing waste reduced demand for processed plastics and non renewable materials.</a:t>
            </a:r>
            <a:endParaRPr lang="en-US" dirty="0"/>
          </a:p>
        </p:txBody>
      </p:sp>
      <p:sp>
        <p:nvSpPr>
          <p:cNvPr id="4" name="AutoShape 2" descr="logo_possible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91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Reusing materials prevents waste from becoming waste, and using enough creativity you can prevent something from becoming waste in general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8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Recycle?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few short years we have gone from a blue novelty bin in the corner to being one of the largest recycling states in the country.</a:t>
            </a:r>
          </a:p>
          <a:p>
            <a:r>
              <a:rPr lang="en-US" dirty="0" smtClean="0"/>
              <a:t>But how many of us know WHAT to recycle?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33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746" y="631126"/>
            <a:ext cx="7711990" cy="5655459"/>
          </a:xfrm>
        </p:spPr>
      </p:pic>
      <p:sp>
        <p:nvSpPr>
          <p:cNvPr id="5" name="AutoShape 2" descr="Image result for ca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951" y="2409031"/>
            <a:ext cx="2211917" cy="3317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675" y="6468258"/>
            <a:ext cx="2184400" cy="3276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1469" y="-4339431"/>
            <a:ext cx="4572000" cy="6858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14" y="862012"/>
            <a:ext cx="40005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0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.00046 L 6.25E-7 0.0007 C 0.02044 -0.00046 0.03633 -0.00116 0.05573 -0.00324 C 0.06198 -0.00417 0.08073 -0.00787 0.08437 -0.00856 C 0.08776 -0.0088 0.09141 -0.00949 0.09479 -0.00972 C 0.09766 -0.01065 0.10039 -0.01157 0.10338 -0.01157 C 0.1207 -0.0125 0.13828 -0.0125 0.15547 -0.01366 L 0.24102 -0.01157 C 0.24401 -0.01157 0.2474 -0.01042 0.25052 -0.00972 C 0.26003 -0.0088 0.26953 -0.0088 0.27878 -0.00856 C 0.29297 -0.00023 0.2806 -0.00602 0.30924 -0.00324 C 0.31146 -0.00324 0.31354 -0.00139 0.31602 -0.00139 C 0.33047 -0.00046 0.34492 -0.00046 0.35977 0.00046 C 0.36341 0.00046 0.36719 0.00139 0.37109 0.00162 C 0.37448 0.00232 0.38411 0.00602 0.3862 0.00695 L 0.3957 0.01065 C 0.39727 0.01065 0.39883 0.01158 0.40039 0.01181 C 0.4043 0.01343 0.40807 0.01343 0.41198 0.01528 C 0.44154 0.03033 0.41289 0.01713 0.43268 0.02384 C 0.43542 0.02477 0.43789 0.02593 0.44036 0.02755 C 0.44961 0.03056 0.4487 0.03033 0.45755 0.03218 C 0.46185 0.03403 0.47513 0.04051 0.48125 0.04236 C 0.48346 0.04329 0.48555 0.04329 0.48776 0.04421 C 0.49297 0.04722 0.49753 0.05208 0.50312 0.05394 C 0.50469 0.05463 0.50625 0.05486 0.50768 0.05556 C 0.51172 0.05764 0.5151 0.06111 0.51914 0.06296 C 0.52799 0.06574 0.52747 0.06482 0.53542 0.06945 C 0.53724 0.07037 0.53906 0.07153 0.54102 0.07245 C 0.54531 0.075 0.54987 0.07708 0.55417 0.07963 C 0.55638 0.08056 0.55885 0.08148 0.56094 0.08264 C 0.57227 0.09097 0.56706 0.08843 0.57604 0.0912 C 0.57721 0.09213 0.57852 0.09375 0.57969 0.09468 C 0.58242 0.09653 0.58529 0.09583 0.58737 0.09838 C 0.58984 0.10023 0.59232 0.10301 0.59518 0.10486 C 0.597 0.10579 0.59909 0.10671 0.60091 0.10857 C 0.60742 0.11412 0.61198 0.11898 0.6207 0.12176 L 0.63477 0.12639 C 0.63659 0.12732 0.63815 0.12732 0.63971 0.12824 C 0.64648 0.13195 0.63789 0.12732 0.64648 0.13195 C 0.6474 0.13195 0.64831 0.13264 0.64922 0.13264 C 0.65169 0.13426 0.6569 0.13634 0.6569 0.13634 C 0.66159 0.14468 0.65508 0.13357 0.6625 0.14283 C 0.66549 0.14653 0.6681 0.15116 0.67109 0.15509 C 0.6724 0.15671 0.67383 0.15764 0.67487 0.15972 C 0.6806 0.17546 0.66953 0.14722 0.68529 0.17523 C 0.68919 0.18218 0.68685 0.17917 0.69167 0.1838 C 0.69505 0.18935 0.69596 0.19144 0.70039 0.19514 C 0.70247 0.19699 0.7043 0.19861 0.70625 0.2007 C 0.71328 0.20903 0.70521 0.20324 0.71198 0.20718 C 0.71289 0.20903 0.71354 0.21088 0.71471 0.21204 C 0.71536 0.21296 0.71667 0.21296 0.71758 0.21389 C 0.71875 0.21551 0.72005 0.21736 0.72148 0.21921 C 0.72838 0.2287 0.72461 0.22593 0.72982 0.2294 C 0.7332 0.23519 0.73112 0.23148 0.7375 0.23889 C 0.73854 0.24051 0.73945 0.24144 0.74036 0.24259 C 0.74193 0.2456 0.74336 0.24838 0.74518 0.25116 C 0.74583 0.25208 0.74622 0.2537 0.74674 0.25463 C 0.74831 0.25579 0.74922 0.25764 0.75078 0.25949 C 0.75325 0.26227 0.75846 0.26783 0.75846 0.26783 C 0.76224 0.28102 0.75781 0.26875 0.76497 0.27986 C 0.76588 0.28102 0.76615 0.28287 0.7668 0.28472 C 0.76797 0.2875 0.76927 0.29028 0.77083 0.29306 C 0.77135 0.29491 0.77266 0.29676 0.77357 0.29838 C 0.77422 0.29954 0.77474 0.30208 0.77539 0.30324 C 0.7763 0.30509 0.77721 0.30671 0.77812 0.3081 C 0.77943 0.31065 0.78008 0.31273 0.78125 0.31528 C 0.78216 0.31713 0.78307 0.31829 0.78398 0.32014 C 0.78802 0.32917 0.78398 0.32176 0.78685 0.33033 C 0.79049 0.34259 0.78984 0.34074 0.79362 0.34722 C 0.79388 0.34977 0.79388 0.35185 0.79453 0.3537 C 0.79479 0.35556 0.7957 0.35625 0.79635 0.35741 C 0.797 0.35926 0.79779 0.36088 0.79818 0.36273 C 0.8 0.36759 0.80312 0.37894 0.80312 0.37963 C 0.80378 0.38542 0.80378 0.38727 0.80586 0.39283 C 0.80703 0.3956 0.80833 0.39838 0.8095 0.40116 C 0.81081 0.40394 0.81393 0.4125 0.81445 0.41505 C 0.8151 0.41713 0.81575 0.4206 0.81628 0.42338 C 0.81719 0.42732 0.81758 0.43079 0.81823 0.43472 C 0.81849 0.43773 0.81875 0.44051 0.81914 0.44329 C 0.82096 0.45347 0.82096 0.44607 0.82187 0.45533 C 0.82409 0.47315 0.82187 0.45903 0.82396 0.47037 C 0.82409 0.47685 0.82435 0.4831 0.82487 0.48889 C 0.825 0.49144 0.82578 0.49352 0.82578 0.49607 C 0.82578 0.52408 0.82578 0.55232 0.82487 0.58033 C 0.82487 0.58287 0.82161 0.59306 0.82096 0.59514 C 0.8207 0.6007 0.82005 0.61019 0.81914 0.61574 C 0.81849 0.61921 0.81784 0.62222 0.81732 0.62593 C 0.81602 0.63519 0.81693 0.63056 0.81445 0.63912 C 0.81263 0.65764 0.81445 0.64283 0.81237 0.65463 C 0.8095 0.67245 0.81419 0.64745 0.8095 0.67153 C 0.80924 0.67269 0.80924 0.67454 0.80859 0.67639 C 0.80807 0.67824 0.80742 0.67986 0.80677 0.68171 C 0.80586 0.68658 0.80495 0.6912 0.80404 0.69676 C 0.80365 0.69861 0.80312 0.69977 0.80312 0.70162 C 0.8 0.72292 0.80378 0.69676 0.80117 0.71366 C 0.79883 0.72847 0.80156 0.71343 0.79909 0.72546 C 0.79883 0.74445 0.79883 0.76389 0.79818 0.78264 C 0.79818 0.78542 0.79753 0.7882 0.79727 0.7912 C 0.7957 0.81158 0.79779 0.80046 0.79453 0.81505 C 0.79414 0.81713 0.79362 0.82662 0.79258 0.83009 C 0.79167 0.83218 0.79049 0.83403 0.78958 0.83681 C 0.78828 0.84236 0.78711 0.84792 0.78594 0.85347 C 0.78529 0.85648 0.78463 0.85926 0.78398 0.86204 C 0.78372 0.86667 0.78372 0.8713 0.78307 0.8757 C 0.78281 0.87685 0.78151 0.87778 0.78125 0.8787 C 0.7806 0.88148 0.7806 0.88495 0.78034 0.88727 C 0.77917 0.8919 0.77812 0.8919 0.7763 0.8956 C 0.77266 0.90463 0.77656 0.89745 0.77266 0.90764 C 0.77135 0.91042 0.76797 0.91412 0.7668 0.91597 C 0.76367 0.92083 0.76615 0.91783 0.76315 0.92454 C 0.76185 0.92708 0.76068 0.92917 0.75937 0.93102 C 0.75846 0.93195 0.75755 0.93264 0.75638 0.93287 C 0.75143 0.94213 0.75885 0.92917 0.75078 0.93935 C 0.74466 0.94769 0.75104 0.94306 0.74518 0.94676 C 0.7444 0.94769 0.74401 0.94861 0.7431 0.94954 C 0.73763 0.95718 0.73854 0.95347 0.73268 0.96181 C 0.73112 0.96435 0.72956 0.96736 0.72799 0.97014 C 0.72708 0.97107 0.72617 0.97199 0.72526 0.97361 C 0.72122 0.97917 0.71758 0.98426 0.7138 0.99051 C 0.71263 0.99167 0.71198 0.99421 0.71081 0.99537 C 0.70742 1 0.70338 1.0037 0.70039 1.00903 C 0.69974 1.01019 0.69935 1.01111 0.69844 1.01204 C 0.69687 1.01389 0.69115 1.01551 0.6901 1.01597 L 0.55911 1.01204 C 0.55299 1.01204 0.55143 1.00926 0.54583 1.00741 C 0.54375 1.00648 0.54193 1.00648 0.5401 1.00556 C 0.52552 0.99977 0.54102 1.0044 0.52682 1.0007 C 0.52461 0.99908 0.52305 0.99815 0.52096 0.99722 C 0.51914 0.9963 0.51732 0.9963 0.51536 0.99537 C 0.50963 0.99259 0.50378 0.98889 0.49818 0.98519 C 0.47422 0.96829 0.49948 0.98588 0.48307 0.97477 C 0.48151 0.97384 0.48008 0.97269 0.47825 0.97199 C 0.4763 0.97107 0.47448 0.97083 0.47266 0.97014 C 0.46953 0.96644 0.46615 0.96366 0.46315 0.95995 C 0.46042 0.95625 0.45794 0.95116 0.45456 0.94838 C 0.45325 0.94676 0.45169 0.94653 0.45078 0.94491 C 0.44779 0.9412 0.44375 0.92917 0.44219 0.92639 C 0.44154 0.92454 0.44036 0.92361 0.43945 0.92269 C 0.4345 0.90949 0.42682 0.88889 0.42122 0.8787 C 0.41732 0.8713 0.41289 0.86482 0.40898 0.85718 C 0.40716 0.85324 0.40534 0.84884 0.40338 0.84514 C 0.40156 0.84144 0.39948 0.83866 0.39766 0.83495 C 0.39609 0.83195 0.39453 0.82824 0.39297 0.82477 C 0.38984 0.81898 0.38646 0.81343 0.38346 0.80787 C 0.3819 0.80509 0.38008 0.80301 0.37878 0.79954 C 0.37604 0.79306 0.37383 0.78704 0.37109 0.78079 C 0.36953 0.77778 0.36771 0.77431 0.36628 0.7706 C 0.36497 0.76783 0.36315 0.75857 0.3625 0.75556 C 0.35977 0.73241 0.36406 0.76597 0.35846 0.73519 C 0.3582 0.73241 0.3582 0.7287 0.35755 0.72546 C 0.35755 0.72292 0.35729 0.72107 0.3569 0.71829 C 0.35599 0.71366 0.35482 0.7088 0.35391 0.70347 C 0.35325 0.69884 0.3526 0.69283 0.35208 0.68843 C 0.35234 0.65301 0.35208 0.61852 0.35299 0.5838 C 0.35299 0.58125 0.35456 0.58033 0.35482 0.57847 C 0.3595 0.56065 0.35417 0.57477 0.35846 0.56343 C 0.36432 0.56528 0.37057 0.56435 0.37578 0.56829 C 0.37943 0.57107 0.38099 0.58009 0.38437 0.5838 C 0.38594 0.58495 0.38776 0.58681 0.38893 0.58866 C 0.39323 0.59491 0.39206 0.59421 0.39479 0.6007 C 0.39727 0.60625 0.40065 0.61088 0.40247 0.61759 C 0.40378 0.62222 0.40495 0.62778 0.40625 0.63264 C 0.40677 0.63449 0.40768 0.63704 0.40807 0.63912 C 0.40859 0.64167 0.40833 0.64375 0.40898 0.6463 C 0.41016 0.65023 0.41237 0.65394 0.41354 0.65764 C 0.41484 0.66134 0.41575 0.66435 0.41667 0.66806 C 0.41693 0.66968 0.41693 0.67176 0.41758 0.67269 C 0.41784 0.67454 0.41888 0.67546 0.4194 0.67639 C 0.42031 0.68079 0.42031 0.68287 0.42227 0.68658 C 0.42318 0.6882 0.42435 0.68843 0.42526 0.69005 C 0.42682 0.69213 0.42995 0.69861 0.42995 0.69884 C 0.43021 0.69977 0.43021 0.70232 0.43086 0.70347 C 0.43138 0.70509 0.43294 0.70533 0.43359 0.70695 C 0.43477 0.7081 0.43581 0.70995 0.43659 0.71181 C 0.44284 0.72685 0.43607 0.71366 0.44219 0.72685 C 0.44466 0.73218 0.44596 0.73333 0.44896 0.73704 C 0.44961 0.73889 0.45013 0.74074 0.45078 0.74236 C 0.45299 0.7463 0.45755 0.7537 0.45755 0.7544 C 0.45781 0.75648 0.45781 0.75949 0.45846 0.76227 C 0.45885 0.76412 0.45977 0.76482 0.46042 0.76597 C 0.4638 0.77408 0.46003 0.76875 0.46497 0.77431 C 0.46562 0.77616 0.46615 0.77801 0.46706 0.77963 C 0.46771 0.78056 0.46862 0.78079 0.46953 0.78079 C 0.48216 0.78079 0.49453 0.77894 0.50677 0.77778 C 0.50807 0.77708 0.50924 0.77616 0.51055 0.77616 C 0.51211 0.77523 0.51354 0.77523 0.51536 0.77431 C 0.51914 0.77245 0.52227 0.77037 0.52591 0.76783 C 0.52865 0.7632 0.53333 0.75741 0.53542 0.75093 C 0.53568 0.74884 0.53568 0.7463 0.53633 0.74421 C 0.5388 0.73218 0.53724 0.74167 0.5401 0.73218 C 0.54375 0.71921 0.53698 0.73681 0.54375 0.72014 C 0.54427 0.71829 0.54427 0.71644 0.54466 0.71551 C 0.54557 0.71273 0.54896 0.7081 0.55052 0.70695 C 0.55169 0.70602 0.55299 0.70533 0.55417 0.70533 C 0.56094 0.7044 0.56745 0.7044 0.57422 0.70347 C 0.5776 0.70324 0.58125 0.70255 0.58463 0.70162 C 0.58932 0.70255 0.59414 0.70232 0.59883 0.70347 C 0.60039 0.70347 0.60156 0.70533 0.60273 0.70695 C 0.61055 0.71551 0.60221 0.70903 0.61302 0.72384 C 0.61575 0.72685 0.61875 0.7294 0.6207 0.73403 C 0.625 0.74537 0.62187 0.73704 0.63203 0.75556 C 0.63294 0.75741 0.63385 0.75857 0.63477 0.76042 C 0.63568 0.76227 0.63672 0.76482 0.63789 0.76597 C 0.63945 0.76783 0.64088 0.76968 0.64245 0.7706 C 0.6444 0.77245 0.64831 0.77431 0.64831 0.77431 C 0.64961 0.77338 0.65104 0.77408 0.65208 0.77245 C 0.65352 0.7706 0.65573 0.76597 0.65573 0.76597 C 0.6582 0.75278 0.65417 0.77153 0.66159 0.75255 C 0.66341 0.74722 0.66588 0.74259 0.66706 0.73704 C 0.66953 0.72685 0.6681 0.73148 0.67109 0.72384 C 0.67331 0.7044 0.66992 0.72755 0.6776 0.69977 C 0.67852 0.69769 0.67812 0.69421 0.67852 0.6912 C 0.67917 0.68843 0.68008 0.68634 0.6806 0.68287 C 0.68151 0.67639 0.68255 0.66991 0.68346 0.6632 C 0.68372 0.66042 0.68398 0.65857 0.68437 0.65579 C 0.68463 0.65278 0.6849 0.64931 0.68529 0.6463 C 0.6849 0.5838 0.68555 0.5213 0.68437 0.4588 C 0.68398 0.4507 0.67904 0.41806 0.6776 0.41158 C 0.67383 0.3919 0.6776 0.40949 0.67383 0.39468 C 0.67083 0.38241 0.67357 0.39005 0.67018 0.38079 C 0.66953 0.37894 0.66953 0.37616 0.66927 0.37431 C 0.66706 0.36736 0.66523 0.36296 0.66159 0.35926 C 0.66029 0.3581 0.65573 0.35625 0.65482 0.35556 L 0.59023 0.35741 C 0.58646 0.35741 0.58281 0.35833 0.57904 0.35926 C 0.57174 0.36111 0.56432 0.36296 0.55703 0.36574 C 0.55299 0.36759 0.54896 0.36945 0.54466 0.37107 C 0.53477 0.37338 0.52122 0.37523 0.51055 0.37894 C 0.50716 0.38079 0.50338 0.38241 0.5 0.38449 C 0.49596 0.38727 0.49206 0.3919 0.48776 0.39468 C 0.48437 0.39653 0.48073 0.39745 0.47734 0.39931 C 0.43021 0.43287 0.4763 0.40278 0.45169 0.42176 C 0.4474 0.42454 0.44258 0.42732 0.43854 0.43195 C 0.41693 0.45347 0.42565 0.44699 0.41354 0.45533 C 0.41081 0.46065 0.41081 0.46088 0.40716 0.46551 C 0.40469 0.46829 0.39948 0.47408 0.39948 0.47408 C 0.39141 0.49259 0.40195 0.47037 0.39297 0.48426 C 0.3918 0.48588 0.39115 0.48889 0.38984 0.49074 C 0.3875 0.49537 0.37969 0.50764 0.37578 0.51296 C 0.37396 0.51505 0.372 0.5169 0.37018 0.51968 C 0.35638 0.53727 0.37878 0.51042 0.35599 0.54306 C 0.35417 0.54491 0.35273 0.54769 0.35117 0.54954 C 0.35026 0.55232 0.34935 0.55579 0.34831 0.55787 C 0.3474 0.56042 0.34622 0.56158 0.34531 0.56343 C 0.3444 0.56551 0.34349 0.56806 0.34258 0.57014 C 0.33945 0.57662 0.33607 0.5831 0.33294 0.59051 C 0.33229 0.59236 0.33203 0.59514 0.33112 0.59699 C 0.32409 0.61759 0.33294 0.58866 0.32552 0.61204 C 0.32474 0.61458 0.32409 0.61667 0.3237 0.61921 C 0.32318 0.62037 0.32318 0.62222 0.32253 0.62408 C 0.32187 0.62662 0.3207 0.6287 0.31979 0.63079 C 0.31914 0.63264 0.31849 0.63426 0.31797 0.63611 C 0.31732 0.6382 0.31667 0.64074 0.31602 0.64283 C 0.3151 0.6456 0.31393 0.64838 0.31302 0.65116 C 0.31146 0.65579 0.3099 0.6625 0.30924 0.66806 C 0.30898 0.67083 0.30898 0.67361 0.30833 0.67639 C 0.30677 0.68472 0.30378 0.70162 0.30378 0.70162 C 0.30338 0.70533 0.30312 0.70972 0.30247 0.71366 C 0.30247 0.71551 0.30195 0.71713 0.30182 0.71829 C 0.3013 0.72107 0.3013 0.72292 0.30091 0.72546 C 0.30013 0.7287 0.29883 0.73519 0.29883 0.73588 C 0.29857 0.74074 0.29753 0.74699 0.29792 0.75255 C 0.29818 0.75463 0.29974 0.75556 0.30091 0.75556 C 0.30247 0.75625 0.30404 0.75463 0.3056 0.7537 C 0.30781 0.75347 0.3099 0.75278 0.31211 0.75255 C 0.31302 0.75185 0.31419 0.75093 0.3151 0.75093 C 0.31758 0.74908 0.32253 0.74722 0.32253 0.74722 C 0.32461 0.74514 0.32682 0.74352 0.32838 0.74074 C 0.33294 0.73241 0.32708 0.74259 0.33203 0.73218 C 0.33763 0.72014 0.33021 0.73889 0.33581 0.72384 C 0.33789 0.7007 0.33581 0.71991 0.33789 0.70695 C 0.33854 0.70255 0.33971 0.69306 0.33971 0.69375 C 0.34036 0.68449 0.34102 0.67546 0.34154 0.6662 C 0.3431 0.64838 0.34492 0.63056 0.34648 0.61204 C 0.34674 0.60833 0.34713 0.60463 0.3474 0.6007 C 0.3487 0.57917 0.34779 0.59144 0.35026 0.56343 C 0.35052 0.55949 0.35078 0.55509 0.35117 0.55139 C 0.35143 0.54306 0.35169 0.53472 0.35208 0.52616 C 0.3526 0.50671 0.3526 0.48704 0.35299 0.46736 C 0.35325 0.4581 0.35417 0.44769 0.35482 0.43866 C 0.35508 0.42454 0.35508 0.41042 0.35599 0.3963 C 0.35599 0.39468 0.35664 0.39283 0.3569 0.39097 C 0.35755 0.38241 0.35846 0.36389 0.35846 0.36458 C 0.3582 0.31551 0.35755 0.26759 0.3569 0.21921 C 0.35664 0.21088 0.35456 0.20625 0.35299 0.19884 C 0.35234 0.19514 0.35169 0.19213 0.35117 0.18866 C 0.35026 0.1838 0.34961 0.18009 0.34831 0.17523 C 0.34648 0.16806 0.3444 0.16158 0.34258 0.15509 C 0.34193 0.15232 0.34128 0.15046 0.34062 0.14838 C 0.33971 0.14537 0.33854 0.14283 0.33789 0.13982 C 0.33724 0.1382 0.33724 0.13611 0.33698 0.13449 C 0.33151 0.12269 0.33229 0.12917 0.32461 0.11991 C 0.32096 0.11551 0.32279 0.11713 0.31888 0.11505 C 0.31198 0.10232 0.32161 0.11898 0.30833 0.10301 C 0.30312 0.09676 0.29974 0.0919 0.29323 0.08935 C 0.28932 0.0882 0.28437 0.08634 0.28099 0.08449 C 0.27982 0.0838 0.27878 0.08357 0.27786 0.08264 C 0.27305 0.08357 0.26771 0.08241 0.26289 0.08449 C 0.26094 0.08542 0.26068 0.09005 0.25911 0.0912 C 0.25755 0.09283 0.25599 0.09213 0.25417 0.09283 C 0.25052 0.09745 0.24687 0.10208 0.24284 0.10671 C 0.24193 0.10764 0.24062 0.10695 0.2401 0.10857 C 0.23698 0.11227 0.23789 0.11412 0.23424 0.11644 C 0.23294 0.11736 0.23112 0.11806 0.22956 0.11806 C 0.22435 0.12732 0.22747 0.12269 0.21823 0.13449 C 0.21549 0.13796 0.21302 0.14097 0.21055 0.14468 C 0.20833 0.14769 0.20625 0.15046 0.20404 0.15324 C 0.18997 0.17153 0.21237 0.1419 0.19635 0.1669 C 0.19544 0.16806 0.19388 0.16898 0.19271 0.16991 C 0.19141 0.17245 0.19088 0.17454 0.18984 0.17639 C 0.18841 0.1794 0.1862 0.18102 0.18503 0.1838 C 0.18216 0.18958 0.18008 0.19699 0.17734 0.20347 C 0.17643 0.20602 0.17552 0.2081 0.17448 0.21065 C 0.17174 0.2257 0.17448 0.21088 0.16497 0.24074 C 0.16406 0.24445 0.16315 0.24745 0.16224 0.25116 C 0.16042 0.25671 0.15794 0.26204 0.15638 0.26783 C 0.15599 0.2706 0.15521 0.27338 0.15456 0.27639 C 0.15391 0.28009 0.15325 0.2875 0.15273 0.2912 C 0.15234 0.29398 0.15208 0.29583 0.15182 0.29838 C 0.15117 0.30139 0.14987 0.3081 0.14987 0.3088 C 0.14961 0.3125 0.14896 0.31644 0.14896 0.32014 C 0.1487 0.32477 0.14844 0.3294 0.14805 0.33403 C 0.14779 0.33588 0.1474 0.33843 0.14713 0.34074 C 0.14648 0.34514 0.14648 0.34977 0.14596 0.3537 C 0.14596 0.35556 0.14531 0.35741 0.14505 0.35926 C 0.1444 0.36945 0.14414 0.37963 0.1431 0.38912 C 0.1431 0.39097 0.14258 0.39283 0.14219 0.39468 C 0.14193 0.39653 0.14167 0.39931 0.14128 0.40116 C 0.13854 0.4963 0.13971 0.44699 0.14128 0.63079 C 0.14154 0.64097 0.14193 0.64445 0.1431 0.65301 C 0.14349 0.72477 0.14193 0.62408 0.14258 0.69607 C 0.14414 0.75463 0.14193 0.75857 0.13633 0.79491 " pathEditMode="relative" rAng="0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289" y="500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625E-6 -8.88889E-6 L 5.625E-6 -8.88889E-6 C 0.00522 -0.00278 0.01068 -0.0044 0.01563 -0.00834 C 0.01759 -0.01019 0.01863 -0.01413 0.02032 -0.01667 C 0.02226 -0.01991 0.02449 -0.02223 0.02657 -0.02501 C 0.03477 -0.03681 0.03634 -0.0382 0.0422 -0.05278 C 0.0461 -0.0632 0.0461 -0.06644 0.05001 -0.07501 C 0.05404 -0.0845 0.05873 -0.09306 0.06251 -0.10278 C 0.06746 -0.11621 0.06902 -0.11968 0.07345 -0.13889 L 0.07657 -0.15278 L 0.08282 -0.17778 L 0.08438 -0.20834 C 0.08386 -0.24538 0.0836 -0.28264 0.08282 -0.31945 C 0.08256 -0.32709 0.0823 -0.3345 0.08126 -0.34167 C 0.08074 -0.34491 0.07917 -0.34723 0.07813 -0.35001 C 0.07722 -0.35579 0.07631 -0.36389 0.07501 -0.36945 C 0.07397 -0.37339 0.07266 -0.37686 0.07188 -0.38056 C 0.07019 -0.3882 0.0711 -0.39445 0.0672 -0.40001 C 0.06589 -0.40186 0.06407 -0.40186 0.06251 -0.40278 C 0.05938 -0.40834 0.05743 -0.41806 0.05313 -0.41945 C 0.05014 -0.42061 0.04376 -0.42223 0.04063 -0.42501 C 0.03894 -0.42663 0.03751 -0.42917 0.03595 -0.43056 C 0.03438 -0.43195 0.03269 -0.43195 0.03126 -0.43334 C 0.02787 -0.43681 0.02449 -0.43982 0.02188 -0.44445 C 0.02032 -0.44723 0.01902 -0.4507 0.0172 -0.45278 C 0.01576 -0.45464 0.01407 -0.45464 0.01251 -0.45556 C 0.01095 -0.45834 0.00964 -0.46181 0.00782 -0.46389 C 0.00639 -0.46575 0.00456 -0.46551 0.00313 -0.46667 C 0.00144 -0.46829 0.00014 -0.47107 -0.00155 -0.47223 C -0.00364 -0.47385 -0.00585 -0.47408 -0.0078 -0.47501 C -0.0095 -0.47593 -0.01093 -0.47732 -0.01249 -0.47778 C -0.02135 -0.48149 -0.02499 -0.48056 -0.03437 -0.48334 C -0.03658 -0.48403 -0.03853 -0.48565 -0.04062 -0.48612 C -0.0453 -0.48751 -0.05012 -0.48774 -0.05468 -0.48889 C -0.07551 -0.49422 -0.04426 -0.49214 -0.08593 -0.49445 C -0.10989 -0.49584 -0.13385 -0.4963 -0.1578 -0.49723 C -0.1901 -0.4963 -0.22252 -0.49676 -0.25468 -0.49445 C -0.25807 -0.49422 -0.26093 -0.49051 -0.26405 -0.48889 C -0.27343 -0.48496 -0.26822 -0.48681 -0.27968 -0.48334 C -0.28385 -0.47964 -0.28788 -0.47501 -0.29218 -0.47223 C -0.29687 -0.46945 -0.30155 -0.46667 -0.30624 -0.46389 C -0.30833 -0.46297 -0.31054 -0.46227 -0.31249 -0.46112 C -0.31419 -0.46042 -0.31562 -0.45926 -0.31718 -0.45834 C -0.32135 -0.45649 -0.32564 -0.45533 -0.32968 -0.45278 C -0.33645 -0.44885 -0.3328 -0.45093 -0.34062 -0.44723 C -0.34973 -0.43658 -0.34101 -0.44584 -0.34999 -0.43889 C -0.35221 -0.43727 -0.35403 -0.4345 -0.35624 -0.43334 C -0.36041 -0.43172 -0.36458 -0.43149 -0.36874 -0.43056 C -0.37135 -0.42871 -0.37395 -0.42686 -0.37655 -0.42501 C -0.37968 -0.42315 -0.38294 -0.42176 -0.38593 -0.41945 C -0.38853 -0.4176 -0.39114 -0.41551 -0.39374 -0.41389 C -0.39635 -0.41274 -0.39895 -0.41204 -0.40155 -0.41112 C -0.40312 -0.40926 -0.40481 -0.40788 -0.40624 -0.40556 C -0.40807 -0.40325 -0.40898 -0.39885 -0.41093 -0.39723 C -0.41392 -0.39514 -0.41718 -0.39538 -0.4203 -0.39445 C -0.42499 -0.38889 -0.42968 -0.38334 -0.43437 -0.37778 C -0.43697 -0.37501 -0.4401 -0.37339 -0.44218 -0.36945 C -0.44374 -0.36667 -0.44517 -0.36366 -0.44687 -0.36112 C -0.4509 -0.35533 -0.45572 -0.35116 -0.45937 -0.34445 C -0.46145 -0.34075 -0.46353 -0.33704 -0.46562 -0.33334 C -0.46926 -0.32778 -0.47278 -0.322 -0.47655 -0.31667 C -0.47955 -0.31274 -0.48593 -0.30556 -0.48593 -0.30556 C -0.49648 -0.27778 -0.4802 -0.3169 -0.4953 -0.29445 C -0.49713 -0.2919 -0.49687 -0.28635 -0.49843 -0.28334 C -0.50012 -0.28056 -0.50273 -0.2801 -0.50468 -0.27778 C -0.50689 -0.27547 -0.50885 -0.27223 -0.51093 -0.26945 C -0.51353 -0.26667 -0.51627 -0.26413 -0.51874 -0.26112 C -0.52096 -0.25857 -0.52317 -0.25602 -0.52499 -0.25278 C -0.52838 -0.24769 -0.53072 -0.24051 -0.53437 -0.23612 C -0.54179 -0.22755 -0.54517 -0.22431 -0.55155 -0.21389 C -0.55377 -0.21042 -0.55546 -0.20602 -0.5578 -0.20278 C -0.56184 -0.19769 -0.56718 -0.19561 -0.5703 -0.18889 C -0.58958 -0.14792 -0.56861 -0.19005 -0.58437 -0.16389 C -0.58984 -0.1551 -0.59426 -0.14445 -0.59999 -0.13612 C -0.6026 -0.13241 -0.60533 -0.12894 -0.6078 -0.12501 C -0.61627 -0.11204 -0.60924 -0.122 -0.61562 -0.10834 C -0.61926 -0.1007 -0.622 -0.09792 -0.62655 -0.09167 C -0.6358 -0.06459 -0.6259 -0.09028 -0.63905 -0.06667 C -0.66249 -0.02524 -0.63528 -0.06922 -0.65624 -0.02778 C -0.65807 -0.02454 -0.66041 -0.02223 -0.66249 -0.01945 C -0.66562 -0.01019 -0.67004 -0.00209 -0.67187 0.00833 C -0.67408 0.01967 -0.67252 0.01411 -0.67655 0.02499 C -0.67981 0.04791 -0.6759 0.02523 -0.68124 0.04444 C -0.68775 0.06736 -0.67708 0.03703 -0.68593 0.06111 C -0.68736 0.06944 -0.68958 0.08587 -0.69218 0.09444 C -0.69348 0.09837 -0.69583 0.10138 -0.69687 0.10555 C -0.69999 0.1162 -0.7026 0.12731 -0.70468 0.13888 C -0.70676 0.14953 -0.71015 0.16805 -0.71249 0.17777 C -0.71327 0.18078 -0.71484 0.1831 -0.71562 0.18611 C -0.7164 0.18865 -0.71666 0.19166 -0.71718 0.19444 C -0.71939 0.20347 -0.72083 0.20486 -0.72187 0.21388 C -0.72265 0.21921 -0.72304 0.22476 -0.72343 0.23055 C -0.7246 0.24606 -0.72434 0.25763 -0.72655 0.27222 C -0.72903 0.28819 -0.7328 0.29837 -0.7328 0.31666 L -0.7328 0.39166 " pathEditMode="relative" ptsTypes="AAAAAAAAAAAAAAAAAAAAAAAAAAAAAAAAAAAAAAAAAAAAAAAAAAAAAAAAAAAAAAAAAAAAAAAAAAAAAAAAAAAAAAAAAAAAAAA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-4.375E-6 1.48148E-6 C 0.00469 0.00093 0.00924 0.00324 0.01406 0.00278 C 0.02448 0.00232 0.0349 -0.00092 0.04531 -0.00277 C 0.04635 -0.00277 0.0474 -0.00277 0.04844 -0.00277 L 0.1375 -0.03055 C 0.16901 -0.03611 0.14232 -0.03009 0.15938 -0.03611 C 0.16237 -0.03703 0.16875 -0.03889 0.16875 -0.03889 L 0.20469 -0.05833 C 0.21042 -0.06203 0.21602 -0.0662 0.22188 -0.06944 C 0.22435 -0.07083 0.22969 -0.07222 0.22969 -0.07222 L 0.37969 -0.26389 L 0.4 -0.29166 L 0.41406 -0.31389 C 0.41771 -0.31852 0.42174 -0.32199 0.425 -0.32777 C 0.4276 -0.3324 0.42852 -0.33958 0.43125 -0.34444 L 0.43906 -0.35833 L 0.44219 -0.37222 C 0.44427 -0.38148 0.44635 -0.39051 0.44844 -0.4 C 0.45924 -0.45139 0.44609 -0.39051 0.45313 -0.42777 C 0.45456 -0.43541 0.45664 -0.44213 0.45781 -0.45 C 0.46055 -0.47014 0.45859 -0.46458 0.46094 -0.49166 C 0.46107 -0.49444 0.46198 -0.49722 0.4625 -0.5 C 0.46302 -0.50926 0.46328 -0.51852 0.46406 -0.52777 C 0.46432 -0.5324 0.4651 -0.53703 0.46563 -0.54166 C 0.4681 -0.56643 0.46589 -0.54977 0.46875 -0.56944 C 0.46927 -0.58333 0.46901 -0.59722 0.47031 -0.61111 C 0.47057 -0.61504 0.47292 -0.61805 0.47344 -0.62222 C 0.47448 -0.63217 0.47435 -0.64259 0.475 -0.65277 C 0.47839 -0.71065 0.47448 -0.62893 0.47813 -0.71111 C 0.47708 -0.88055 0.47747 -1.05 0.475 -1.21921 C 0.47487 -1.22453 0.47122 -1.22801 0.47031 -1.2331 C 0.46914 -1.23819 0.46953 -1.24421 0.46875 -1.24977 C 0.46797 -1.2537 0.46654 -1.25694 0.46563 -1.26088 C 0.46445 -1.26527 0.46328 -1.2699 0.4625 -1.27477 C 0.45846 -1.29745 0.46068 -1.29352 0.45625 -1.31365 C 0.45534 -1.31736 0.45404 -1.32083 0.45313 -1.32477 C 0.44401 -1.3625 0.4694 -1.26921 0.44531 -1.35532 L 0.44219 -1.36643 C 0.44115 -1.37014 0.44063 -1.37453 0.43906 -1.37754 C 0.43698 -1.38125 0.43503 -1.38518 0.43281 -1.38865 C 0.43112 -1.39097 0.42422 -1.4 0.42188 -1.40254 C 0.41341 -1.41088 0.41602 -1.4074 0.40469 -1.41088 C 0.40195 -1.41157 0.39948 -1.41273 0.39688 -1.41365 C 0.39375 -1.41458 0.39049 -1.41527 0.3875 -1.41643 C 0.36719 -1.42291 0.39701 -1.41527 0.35938 -1.42199 C 0.34818 -1.42384 0.34948 -1.425 0.33906 -1.42754 C 0.33438 -1.42847 0.32969 -1.4294 0.325 -1.43032 L 0.21875 -1.42754 C 0.21706 -1.42731 0.21563 -1.425 0.21406 -1.42477 C 0.20833 -1.42315 0.2026 -1.42291 0.19688 -1.42199 C 0.18281 -1.41551 0.2 -1.42291 0.17813 -1.41643 C 0.17591 -1.41574 0.17396 -1.41435 0.17188 -1.41365 C 0.16875 -1.4125 0.16563 -1.4118 0.1625 -1.41088 C 0.1599 -1.40995 0.15729 -1.40833 0.15469 -1.4081 C 0.13815 -1.40532 0.09857 -1.40324 0.08594 -1.40254 C 0.08281 -1.40069 0.07969 -1.39838 0.07656 -1.39699 L 0.06406 -1.39143 C 0.06198 -1.38865 0.05977 -1.38611 0.05781 -1.3831 C 0.0556 -1.37963 0.05391 -1.375 0.05156 -1.37199 C 0.05013 -1.37014 0.04844 -1.37014 0.04688 -1.36921 C 0.04479 -1.36365 0.0431 -1.3574 0.04063 -1.35254 C 0.0362 -1.34352 0.03125 -1.33588 0.02656 -1.32754 C 0.02344 -1.32199 0.01992 -1.3169 0.01719 -1.31088 C 0.0099 -1.29467 0.01406 -1.29884 0.00625 -1.29421 C 0.00469 -1.29051 0.00352 -1.28588 0.00156 -1.2831 C 0.00026 -1.28102 -0.00169 -1.28171 -0.00312 -1.28032 C -0.00547 -1.27801 -0.00742 -1.275 -0.00937 -1.27199 C -0.01927 -1.25625 -0.01458 -1.25995 -0.025 -1.24699 C -0.02747 -1.24375 -0.03034 -1.24166 -0.03281 -1.23865 C -0.03711 -1.23333 -0.04167 -1.22847 -0.04531 -1.22199 C -0.04687 -1.21921 -0.04818 -1.21551 -0.05 -1.21365 C -0.05195 -1.21157 -0.05417 -1.2118 -0.05625 -1.21088 C -0.06133 -1.20162 -0.06172 -1.19977 -0.06719 -1.19421 C -0.07214 -1.18912 -0.07396 -1.18912 -0.07812 -1.1831 C -0.07982 -1.18055 -0.08112 -1.17708 -0.08281 -1.17477 C -0.08633 -1.16967 -0.09036 -1.16597 -0.09375 -1.16088 C -0.09661 -1.15648 -0.0987 -1.15092 -0.10156 -1.14699 C -0.10339 -1.14444 -0.10586 -1.14375 -0.10781 -1.14166 C -0.12513 -1.12106 -0.10729 -1.13796 -0.12187 -1.125 C -0.12292 -1.12129 -0.12344 -1.11666 -0.125 -1.11389 C -0.12669 -1.11088 -0.1293 -1.11041 -0.13125 -1.10833 C -0.13411 -1.10486 -0.13659 -1.10115 -0.13906 -1.09722 C -0.14349 -1.09004 -0.1474 -1.0824 -0.15156 -1.075 C -0.15312 -1.07222 -0.15443 -1.06875 -0.15625 -1.06666 C -0.16784 -1.05277 -0.16263 -1.05949 -0.17187 -1.04722 C -0.1724 -1.04444 -0.1724 -1.04097 -0.17344 -1.03889 C -0.17617 -1.03333 -0.17969 -1.0294 -0.18281 -1.025 C -0.18437 -1.02291 -0.18633 -1.02176 -0.1875 -1.01944 C -0.19102 -1.0125 -0.19401 -1.00486 -0.19687 -0.99722 C -0.19792 -0.99444 -0.19909 -0.99166 -0.2 -0.98889 C -0.20169 -0.98333 -0.2026 -0.97708 -0.20469 -0.97222 C -0.20742 -0.96574 -0.21094 -0.96111 -0.21406 -0.95555 C -0.21562 -0.95277 -0.21745 -0.95023 -0.21875 -0.94722 C -0.22031 -0.94352 -0.22201 -0.93981 -0.22344 -0.93611 C -0.22461 -0.93333 -0.22539 -0.93032 -0.22656 -0.92777 C -0.22799 -0.92477 -0.22982 -0.92245 -0.23125 -0.91944 C -0.23242 -0.91666 -0.23333 -0.91365 -0.23437 -0.91111 C -0.23802 -0.90254 -0.24128 -0.89375 -0.24531 -0.88611 L -0.26562 -0.84722 C -0.26719 -0.83865 -0.26693 -0.83773 -0.27031 -0.83055 C -0.27174 -0.82754 -0.27357 -0.82523 -0.275 -0.82222 C -0.27617 -0.81944 -0.27695 -0.81643 -0.27812 -0.81389 C -0.27956 -0.81088 -0.28151 -0.80856 -0.28281 -0.80555 C -0.28516 -0.80023 -0.28672 -0.79398 -0.28906 -0.78889 C -0.29115 -0.78426 -0.29349 -0.77986 -0.29531 -0.775 C -0.29714 -0.77037 -0.29831 -0.76551 -0.3 -0.76111 C -0.30143 -0.75717 -0.30339 -0.75393 -0.30469 -0.75 C -0.31029 -0.73402 -0.30521 -0.74213 -0.3125 -0.725 C -0.3138 -0.72176 -0.31589 -0.71967 -0.31719 -0.71666 C -0.31953 -0.71134 -0.32227 -0.70625 -0.32344 -0.7 C -0.32396 -0.69722 -0.32396 -0.69375 -0.325 -0.69166 C -0.32669 -0.68796 -0.32917 -0.68611 -0.33125 -0.68333 C -0.33411 -0.67315 -0.3362 -0.66435 -0.34062 -0.65555 C -0.3513 -0.63379 -0.33919 -0.66875 -0.35 -0.64166 C -0.35143 -0.63819 -0.35195 -0.63402 -0.35312 -0.63055 C -0.35508 -0.62477 -0.3582 -0.62014 -0.35937 -0.61389 C -0.36159 -0.60231 -0.36003 -0.60787 -0.36406 -0.59722 C -0.36562 -0.6 -0.36784 -0.60185 -0.36875 -0.60555 C -0.37253 -0.61967 -0.37448 -0.63495 -0.37656 -0.65 C -0.3776 -0.66666 -0.37865 -0.68333 -0.37969 -0.7 C -0.38125 -0.72222 -0.3832 -0.74421 -0.38437 -0.76666 C -0.39557 -0.97245 -0.37943 -0.72453 -0.39219 -0.91389 C -0.39167 -0.96111 -0.39375 -1.00856 -0.39062 -1.05555 C -0.39036 -1.06018 -0.38555 -1.05833 -0.38281 -1.05833 L -0.20156 -1.05555 C -0.18464 -1.04606 -0.18177 -1.04629 -0.16719 -1.03333 C -0.16133 -1.02801 -0.15534 -1.02338 -0.15 -1.01666 C -0.14219 -1.00648 -0.13542 -0.99421 -0.12812 -0.98333 C -0.125 -0.97847 -0.12148 -0.97477 -0.11875 -0.96944 C -0.1151 -0.96203 -0.11185 -0.95393 -0.10781 -0.94722 C -0.09076 -0.91875 -0.0526 -0.86527 -0.0375 -0.83333 C -0.01523 -0.78565 -0.025 -0.80764 -4.375E-6 -0.74722 C 0.0026 -0.74074 0.00534 -0.73426 0.00781 -0.72777 C 0.0125 -0.71481 0.01706 -0.70162 0.02188 -0.68889 C 0.0263 -0.67685 0.0276 -0.67754 0.03125 -0.66389 C 0.03698 -0.64213 0.03971 -0.62291 0.04688 -0.60277 C 0.05156 -0.58912 0.05703 -0.57639 0.0625 -0.56389 C 0.06693 -0.55324 0.07279 -0.54467 0.07656 -0.53333 C 0.08242 -0.51481 0.08242 -0.51713 0.08594 -0.5 C 0.08698 -0.49444 0.08737 -0.48842 0.08906 -0.48333 C 0.0901 -0.47986 0.09232 -0.47777 0.09375 -0.475 C 0.09544 -0.47129 0.09688 -0.46759 0.09844 -0.46389 C 0.09896 -0.4581 0.10013 -0.44259 0.10156 -0.43611 C 0.10234 -0.43217 0.10391 -0.42893 0.10469 -0.425 C 0.10807 -0.40694 0.10781 -0.40879 0.10781 -0.39722 " pathEditMode="relative" ptsTypes="AAAAAAAAAAAAAAAAAAAAAAAAAAAAAAAAAAAAAAAAAAAAAAAAAAAAAAAAAAAAAAAAAAAAAAAAAAAAAAAAAAAAAAAAAAAAAAAAAAAAAAAAAAAAAAAAAAAAAAAAAAAAAAAAAAAAAAAAAAAAAAAAAA">
                                      <p:cBhvr>
                                        <p:cTn id="10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Recycle: your Mind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aim to educate other about what materials are recyclable, in a fun and challenging way.</a:t>
            </a:r>
          </a:p>
          <a:p>
            <a:r>
              <a:rPr lang="en-US" dirty="0" smtClean="0"/>
              <a:t>Recycle: your Mind quizzes users a la </a:t>
            </a:r>
            <a:r>
              <a:rPr lang="en-US" dirty="0" err="1" smtClean="0"/>
              <a:t>LogoQuiz</a:t>
            </a:r>
            <a:r>
              <a:rPr lang="en-US" dirty="0" smtClean="0"/>
              <a:t> and Trivia Crack, and challenges users to compete for high scores, whilst providing statistics about recycling and fun facts about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89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to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7062" y="2557463"/>
            <a:ext cx="3317875" cy="331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691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86</TotalTime>
  <Words>177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Garamond</vt:lpstr>
      <vt:lpstr>Organic</vt:lpstr>
      <vt:lpstr>Recycle: your Mind</vt:lpstr>
      <vt:lpstr>Green Campus</vt:lpstr>
      <vt:lpstr>Reduce</vt:lpstr>
      <vt:lpstr>Reuse</vt:lpstr>
      <vt:lpstr>But Recycle?</vt:lpstr>
      <vt:lpstr>PowerPoint Presentation</vt:lpstr>
      <vt:lpstr>Recycle: your Mind</vt:lpstr>
      <vt:lpstr>Prepare to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Recycle: your Mind</dc:title>
  <dc:creator>Daniel Martin</dc:creator>
  <cp:lastModifiedBy>Daniel Martin</cp:lastModifiedBy>
  <cp:revision>29</cp:revision>
  <dcterms:created xsi:type="dcterms:W3CDTF">2015-05-01T22:19:52Z</dcterms:created>
  <dcterms:modified xsi:type="dcterms:W3CDTF">2015-05-02T00:10:21Z</dcterms:modified>
</cp:coreProperties>
</file>

<file path=docProps/thumbnail.jpeg>
</file>